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64" r:id="rId4"/>
    <p:sldId id="267" r:id="rId5"/>
    <p:sldId id="258" r:id="rId6"/>
    <p:sldId id="259" r:id="rId7"/>
    <p:sldId id="270" r:id="rId8"/>
    <p:sldId id="260" r:id="rId9"/>
    <p:sldId id="269" r:id="rId10"/>
    <p:sldId id="261" r:id="rId11"/>
    <p:sldId id="262" r:id="rId12"/>
    <p:sldId id="265" r:id="rId13"/>
    <p:sldId id="266" r:id="rId14"/>
    <p:sldId id="268" r:id="rId1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925"/>
    <p:restoredTop sz="94586"/>
  </p:normalViewPr>
  <p:slideViewPr>
    <p:cSldViewPr snapToGrid="0" snapToObjects="1">
      <p:cViewPr varScale="1">
        <p:scale>
          <a:sx n="98" d="100"/>
          <a:sy n="98" d="100"/>
        </p:scale>
        <p:origin x="208" y="2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5/26/26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5/26/26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5/26/26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5/26/26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5/26/26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5/26/26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5/26/26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5/26/26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5/26/26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5/26/26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5/26/26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5/26/26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10644" y="2518731"/>
            <a:ext cx="7772400" cy="1470025"/>
          </a:xfrm>
        </p:spPr>
        <p:txBody>
          <a:bodyPr/>
          <a:lstStyle/>
          <a:p>
            <a:r>
              <a:rPr dirty="0" err="1"/>
              <a:t>Mobilité</a:t>
            </a:r>
            <a:r>
              <a:rPr dirty="0"/>
              <a:t> Erasmus+ – Job Shadowing </a:t>
            </a:r>
            <a:r>
              <a:rPr lang="fr-FR" dirty="0"/>
              <a:t>à</a:t>
            </a:r>
            <a:r>
              <a:rPr dirty="0"/>
              <a:t> Malte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96444" y="4411341"/>
            <a:ext cx="6400800" cy="1752600"/>
          </a:xfrm>
        </p:spPr>
        <p:txBody>
          <a:bodyPr/>
          <a:lstStyle/>
          <a:p>
            <a:r>
              <a:rPr dirty="0"/>
              <a:t>St. Monica School – </a:t>
            </a:r>
            <a:r>
              <a:rPr dirty="0" err="1"/>
              <a:t>Gzira</a:t>
            </a:r>
            <a:endParaRPr dirty="0"/>
          </a:p>
          <a:p>
            <a:r>
              <a:rPr dirty="0"/>
              <a:t>20 au 22 </a:t>
            </a:r>
            <a:r>
              <a:rPr dirty="0" err="1"/>
              <a:t>mai</a:t>
            </a:r>
            <a:r>
              <a:rPr dirty="0"/>
              <a:t> 2026</a:t>
            </a:r>
          </a:p>
          <a:p>
            <a:r>
              <a:rPr lang="fr-FR" dirty="0"/>
              <a:t>Mmes Brunel et </a:t>
            </a:r>
            <a:r>
              <a:rPr lang="fr-FR" dirty="0" err="1"/>
              <a:t>Gualano</a:t>
            </a:r>
            <a:endParaRPr dirty="0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A408A89F-9A76-B748-88B1-0626A8C4A8C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40714" y="0"/>
            <a:ext cx="3503286" cy="2280916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9CCEBA3B-8A50-4345-9C96-6F5C7ACD6E1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3632" y="159446"/>
            <a:ext cx="1334544" cy="1334544"/>
          </a:xfrm>
          <a:prstGeom prst="rect">
            <a:avLst/>
          </a:prstGeom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2ACD996F-2972-5448-A813-0A5E17A68FD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19189" y="39636"/>
            <a:ext cx="2732607" cy="1454354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BD3368F9-1EE3-419D-9060-AA9DDF9B3037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49785" y="413314"/>
            <a:ext cx="6766872" cy="5938635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220459"/>
            <a:ext cx="8386175" cy="4572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 sz="2400" b="1"/>
            </a:pPr>
            <a:r>
              <a:rPr dirty="0"/>
              <a:t>Culture de la motivation et de </a:t>
            </a:r>
            <a:r>
              <a:rPr lang="fr-FR" dirty="0"/>
              <a:t>l’engagement</a:t>
            </a:r>
            <a:endParaRPr dirty="0"/>
          </a:p>
        </p:txBody>
      </p:sp>
      <p:pic>
        <p:nvPicPr>
          <p:cNvPr id="3" name="Picture 2" descr="96D4B8A9-7FE0-45D3-98E3-6F6E31A8A9F6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83180" y="822960"/>
            <a:ext cx="3977639" cy="5303520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-945715" y="232985"/>
            <a:ext cx="10972800" cy="4572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2400" b="1"/>
            </a:pPr>
            <a:r>
              <a:rPr dirty="0" err="1"/>
              <a:t>Développement</a:t>
            </a:r>
            <a:r>
              <a:rPr dirty="0"/>
              <a:t> durable : tri des </a:t>
            </a:r>
            <a:r>
              <a:rPr dirty="0" err="1"/>
              <a:t>déchets</a:t>
            </a:r>
            <a:r>
              <a:rPr dirty="0"/>
              <a:t> </a:t>
            </a:r>
            <a:r>
              <a:rPr dirty="0" err="1"/>
              <a:t>plastiques</a:t>
            </a:r>
            <a:r>
              <a:rPr dirty="0"/>
              <a:t> et </a:t>
            </a:r>
            <a:r>
              <a:rPr dirty="0" err="1"/>
              <a:t>organiques</a:t>
            </a:r>
            <a:endParaRPr dirty="0"/>
          </a:p>
        </p:txBody>
      </p:sp>
      <p:pic>
        <p:nvPicPr>
          <p:cNvPr id="3" name="Picture 2" descr="74C2EBEA-59F6-4053-ABFE-6E19FA32A67B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37865" y="822959"/>
            <a:ext cx="3977639" cy="530352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57200" y="1627497"/>
            <a:ext cx="3488499" cy="206210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 sz="1600"/>
            </a:pPr>
            <a:r>
              <a:rPr dirty="0" err="1"/>
              <a:t>L’établissement</a:t>
            </a:r>
            <a:r>
              <a:rPr lang="fr-FR" dirty="0"/>
              <a:t>, labélisé « </a:t>
            </a:r>
            <a:r>
              <a:rPr lang="fr-FR" dirty="0" err="1"/>
              <a:t>eco-school</a:t>
            </a:r>
            <a:r>
              <a:rPr lang="fr-FR" dirty="0"/>
              <a:t> » depuis plusieurs années,</a:t>
            </a:r>
            <a:r>
              <a:rPr dirty="0"/>
              <a:t> met en place un </a:t>
            </a:r>
            <a:r>
              <a:rPr dirty="0" err="1"/>
              <a:t>système</a:t>
            </a:r>
            <a:r>
              <a:rPr dirty="0"/>
              <a:t> de tri </a:t>
            </a:r>
            <a:r>
              <a:rPr dirty="0" err="1"/>
              <a:t>distinguant</a:t>
            </a:r>
            <a:r>
              <a:rPr dirty="0"/>
              <a:t> les </a:t>
            </a:r>
            <a:r>
              <a:rPr dirty="0" err="1"/>
              <a:t>déchets</a:t>
            </a:r>
            <a:r>
              <a:rPr dirty="0"/>
              <a:t> </a:t>
            </a:r>
            <a:r>
              <a:rPr dirty="0" err="1"/>
              <a:t>plastiques</a:t>
            </a:r>
            <a:r>
              <a:rPr dirty="0"/>
              <a:t> et les </a:t>
            </a:r>
            <a:r>
              <a:rPr dirty="0" err="1"/>
              <a:t>déchets</a:t>
            </a:r>
            <a:r>
              <a:rPr dirty="0"/>
              <a:t> </a:t>
            </a:r>
            <a:r>
              <a:rPr dirty="0" err="1"/>
              <a:t>organiques</a:t>
            </a:r>
            <a:r>
              <a:rPr dirty="0"/>
              <a:t> </a:t>
            </a:r>
            <a:r>
              <a:rPr lang="fr-FR" dirty="0"/>
              <a:t>dans chaque salle de classe </a:t>
            </a:r>
            <a:r>
              <a:rPr dirty="0" err="1"/>
              <a:t>afin</a:t>
            </a:r>
            <a:r>
              <a:rPr dirty="0"/>
              <a:t> de </a:t>
            </a:r>
            <a:r>
              <a:rPr dirty="0" err="1"/>
              <a:t>sensibiliser</a:t>
            </a:r>
            <a:r>
              <a:rPr dirty="0"/>
              <a:t> les </a:t>
            </a:r>
            <a:r>
              <a:rPr dirty="0" err="1"/>
              <a:t>élèves</a:t>
            </a:r>
            <a:r>
              <a:rPr dirty="0"/>
              <a:t> aux </a:t>
            </a:r>
            <a:r>
              <a:rPr dirty="0" err="1"/>
              <a:t>enjeux</a:t>
            </a:r>
            <a:r>
              <a:rPr dirty="0"/>
              <a:t> </a:t>
            </a:r>
            <a:r>
              <a:rPr dirty="0" err="1"/>
              <a:t>environnementaux</a:t>
            </a:r>
            <a:r>
              <a:rPr dirty="0"/>
              <a:t>.</a:t>
            </a:r>
            <a:endParaRPr lang="fr-FR" dirty="0"/>
          </a:p>
          <a:p>
            <a:pPr>
              <a:defRPr sz="1600"/>
            </a:pPr>
            <a:endParaRPr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3338" y="220458"/>
            <a:ext cx="8937321" cy="4572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 sz="2400" b="1"/>
            </a:pPr>
            <a:r>
              <a:t>Exposition collaborative des productions d’élèves</a:t>
            </a:r>
          </a:p>
        </p:txBody>
      </p:sp>
      <p:pic>
        <p:nvPicPr>
          <p:cNvPr id="3" name="Picture 2" descr="D0764187-B9D5-4940-8210-BAC6F6F9749B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6320" y="822960"/>
            <a:ext cx="7071359" cy="5303520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dirty="0" err="1"/>
              <a:t>Bilan</a:t>
            </a:r>
            <a:r>
              <a:rPr dirty="0"/>
              <a:t> de la </a:t>
            </a:r>
            <a:r>
              <a:rPr dirty="0" err="1"/>
              <a:t>mobilité</a:t>
            </a:r>
            <a:endParaRPr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dirty="0" err="1"/>
              <a:t>Cette</a:t>
            </a:r>
            <a:r>
              <a:rPr dirty="0"/>
              <a:t> </a:t>
            </a:r>
            <a:r>
              <a:rPr dirty="0" err="1"/>
              <a:t>mobilité</a:t>
            </a:r>
            <a:r>
              <a:rPr dirty="0"/>
              <a:t> a </a:t>
            </a:r>
            <a:r>
              <a:rPr dirty="0" err="1"/>
              <a:t>permis</a:t>
            </a:r>
            <a:r>
              <a:rPr dirty="0"/>
              <a:t> de </a:t>
            </a:r>
            <a:r>
              <a:rPr dirty="0" err="1"/>
              <a:t>découvrir</a:t>
            </a:r>
            <a:r>
              <a:rPr dirty="0"/>
              <a:t> un </a:t>
            </a:r>
            <a:r>
              <a:rPr dirty="0" err="1"/>
              <a:t>environnement</a:t>
            </a:r>
            <a:r>
              <a:rPr dirty="0"/>
              <a:t> </a:t>
            </a:r>
            <a:r>
              <a:rPr dirty="0" err="1"/>
              <a:t>scolaire</a:t>
            </a:r>
            <a:r>
              <a:rPr dirty="0"/>
              <a:t> stimulant et </a:t>
            </a:r>
            <a:r>
              <a:rPr dirty="0" err="1"/>
              <a:t>accueillant</a:t>
            </a:r>
            <a:r>
              <a:rPr dirty="0"/>
              <a:t>.</a:t>
            </a:r>
          </a:p>
          <a:p>
            <a:r>
              <a:rPr dirty="0"/>
              <a:t>Les </a:t>
            </a:r>
            <a:r>
              <a:rPr dirty="0" err="1"/>
              <a:t>enseignant</a:t>
            </a:r>
            <a:r>
              <a:rPr lang="fr-FR" dirty="0"/>
              <a:t>e</a:t>
            </a:r>
            <a:r>
              <a:rPr dirty="0"/>
              <a:t>s </a:t>
            </a:r>
            <a:r>
              <a:rPr dirty="0" err="1"/>
              <a:t>repartent</a:t>
            </a:r>
            <a:r>
              <a:rPr dirty="0"/>
              <a:t> avec de </a:t>
            </a:r>
            <a:r>
              <a:rPr dirty="0" err="1"/>
              <a:t>nouvelles</a:t>
            </a:r>
            <a:r>
              <a:rPr dirty="0"/>
              <a:t> </a:t>
            </a:r>
            <a:r>
              <a:rPr dirty="0" err="1"/>
              <a:t>idées</a:t>
            </a:r>
            <a:r>
              <a:rPr dirty="0"/>
              <a:t> </a:t>
            </a:r>
            <a:r>
              <a:rPr dirty="0" err="1"/>
              <a:t>autour</a:t>
            </a:r>
            <a:r>
              <a:rPr dirty="0"/>
              <a:t> du </a:t>
            </a:r>
            <a:r>
              <a:rPr dirty="0" err="1"/>
              <a:t>climat</a:t>
            </a:r>
            <a:r>
              <a:rPr dirty="0"/>
              <a:t> </a:t>
            </a:r>
            <a:r>
              <a:rPr dirty="0" err="1"/>
              <a:t>scolaire</a:t>
            </a:r>
            <a:r>
              <a:rPr dirty="0"/>
              <a:t>, du </a:t>
            </a:r>
            <a:r>
              <a:rPr dirty="0" err="1"/>
              <a:t>bien-être</a:t>
            </a:r>
            <a:r>
              <a:rPr dirty="0"/>
              <a:t> des </a:t>
            </a:r>
            <a:r>
              <a:rPr dirty="0" err="1"/>
              <a:t>élèves</a:t>
            </a:r>
            <a:r>
              <a:rPr dirty="0"/>
              <a:t> et des </a:t>
            </a:r>
            <a:r>
              <a:rPr dirty="0" err="1"/>
              <a:t>espaces</a:t>
            </a:r>
            <a:r>
              <a:rPr dirty="0"/>
              <a:t> </a:t>
            </a:r>
            <a:r>
              <a:rPr dirty="0" err="1"/>
              <a:t>éducatifs</a:t>
            </a:r>
            <a:r>
              <a:rPr dirty="0"/>
              <a:t>.</a:t>
            </a:r>
          </a:p>
          <a:p>
            <a:r>
              <a:rPr dirty="0" err="1"/>
              <a:t>Cette</a:t>
            </a:r>
            <a:r>
              <a:rPr dirty="0"/>
              <a:t> </a:t>
            </a:r>
            <a:r>
              <a:rPr dirty="0" err="1"/>
              <a:t>expérience</a:t>
            </a:r>
            <a:r>
              <a:rPr dirty="0"/>
              <a:t> </a:t>
            </a:r>
            <a:r>
              <a:rPr dirty="0" err="1"/>
              <a:t>contribuera</a:t>
            </a:r>
            <a:r>
              <a:rPr dirty="0"/>
              <a:t> au </a:t>
            </a:r>
            <a:r>
              <a:rPr dirty="0" err="1"/>
              <a:t>développement</a:t>
            </a:r>
            <a:r>
              <a:rPr dirty="0"/>
              <a:t> des </a:t>
            </a:r>
            <a:r>
              <a:rPr dirty="0" err="1"/>
              <a:t>projets</a:t>
            </a:r>
            <a:r>
              <a:rPr dirty="0"/>
              <a:t> Erasmus+ et des </a:t>
            </a:r>
            <a:r>
              <a:rPr dirty="0" err="1"/>
              <a:t>pratiques</a:t>
            </a:r>
            <a:r>
              <a:rPr dirty="0"/>
              <a:t> </a:t>
            </a:r>
            <a:r>
              <a:rPr dirty="0" err="1"/>
              <a:t>pédagogiques</a:t>
            </a:r>
            <a:r>
              <a:rPr dirty="0"/>
              <a:t> au sein du lycée.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Objectifs de la mobilité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Découvrir le fonctionnement d’un établissement scolaire maltais</a:t>
            </a:r>
          </a:p>
          <a:p>
            <a:r>
              <a:t>Observer des pratiques favorisant le bien-être et l’engagement des élèves</a:t>
            </a:r>
          </a:p>
          <a:p>
            <a:r>
              <a:t>Échanger avec les équipes éducatives autour des projets pédagogiques</a:t>
            </a:r>
          </a:p>
          <a:p>
            <a:r>
              <a:t>S’inspirer d’actions liées au développement durable et au climat scolaire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88306" y="220458"/>
            <a:ext cx="7571984" cy="4572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 sz="2400" b="1"/>
            </a:pPr>
            <a:r>
              <a:t>St. Monica School </a:t>
            </a:r>
            <a:r>
              <a:rPr err="1"/>
              <a:t>à</a:t>
            </a:r>
            <a:r>
              <a:t> </a:t>
            </a:r>
            <a:r>
              <a:rPr err="1"/>
              <a:t>Gzira</a:t>
            </a:r>
            <a:r>
              <a:rPr lang="fr-FR"/>
              <a:t>, Malta</a:t>
            </a:r>
            <a:endParaRPr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0E38CBC7-C7AC-2D44-ABA8-E9BB09D3895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00250" y="873691"/>
            <a:ext cx="4275290" cy="5700386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15BAB82A-E1BC-45A5-82B2-F0229CCAB819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91638" y="126091"/>
            <a:ext cx="4960307" cy="6613745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89140" y="220458"/>
            <a:ext cx="7020838" cy="4572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 sz="2400" b="1"/>
            </a:pPr>
            <a:r>
              <a:rPr err="1"/>
              <a:t>Uniformes</a:t>
            </a:r>
            <a:r>
              <a:t> et </a:t>
            </a:r>
            <a:r>
              <a:rPr err="1"/>
              <a:t>identité</a:t>
            </a:r>
            <a:r>
              <a:t> de </a:t>
            </a:r>
            <a:r>
              <a:rPr err="1"/>
              <a:t>l’établissement</a:t>
            </a:r>
            <a:endParaRPr/>
          </a:p>
        </p:txBody>
      </p:sp>
      <p:pic>
        <p:nvPicPr>
          <p:cNvPr id="3" name="Picture 2" descr="642B8568-7F82-4686-8348-57B357789E26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83180" y="822960"/>
            <a:ext cx="3977639" cy="530352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63878" y="245511"/>
            <a:ext cx="7308937" cy="4572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 sz="2400" b="1"/>
            </a:pPr>
            <a:r>
              <a:t>Messages </a:t>
            </a:r>
            <a:r>
              <a:rPr err="1"/>
              <a:t>positifs</a:t>
            </a:r>
            <a:r>
              <a:t> et </a:t>
            </a:r>
            <a:r>
              <a:rPr err="1"/>
              <a:t>bien-être</a:t>
            </a:r>
            <a:r>
              <a:t> des </a:t>
            </a:r>
            <a:r>
              <a:rPr err="1"/>
              <a:t>élèves</a:t>
            </a:r>
            <a:endParaRPr/>
          </a:p>
        </p:txBody>
      </p:sp>
      <p:pic>
        <p:nvPicPr>
          <p:cNvPr id="3" name="Picture 2" descr="D0D6BAF5-8E2B-4F89-919C-AC7E30C444E0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83180" y="1060955"/>
            <a:ext cx="3977639" cy="530352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6FD7181B-E77D-8B40-9279-4FD7027793B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3567" y="475989"/>
            <a:ext cx="7928975" cy="59467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301043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98325" y="232985"/>
            <a:ext cx="7747348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 sz="2400" b="1"/>
            </a:pPr>
            <a:r>
              <a:rPr err="1"/>
              <a:t>Espaces</a:t>
            </a:r>
            <a:r>
              <a:t> de vie </a:t>
            </a:r>
            <a:r>
              <a:rPr lang="fr-FR"/>
              <a:t>et de travail </a:t>
            </a:r>
            <a:r>
              <a:rPr err="1"/>
              <a:t>favorisant</a:t>
            </a:r>
            <a:r>
              <a:t> un </a:t>
            </a:r>
            <a:r>
              <a:rPr err="1"/>
              <a:t>climat</a:t>
            </a:r>
            <a:r>
              <a:t> </a:t>
            </a:r>
            <a:r>
              <a:rPr err="1"/>
              <a:t>scolaire</a:t>
            </a:r>
            <a:r>
              <a:t> serein</a:t>
            </a:r>
            <a:r>
              <a:rPr lang="fr-FR"/>
              <a:t> et bienveillant</a:t>
            </a:r>
            <a:endParaRPr/>
          </a:p>
        </p:txBody>
      </p:sp>
      <p:pic>
        <p:nvPicPr>
          <p:cNvPr id="3" name="Picture 2" descr="136252BA-4A07-4F2A-BEB0-1045824863F7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99158" y="1198740"/>
            <a:ext cx="7071359" cy="530352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9C88378D-BE80-7547-AA01-AC9E04721FD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1144" y="538619"/>
            <a:ext cx="7916449" cy="59373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168383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</TotalTime>
  <Words>215</Words>
  <Application>Microsoft Macintosh PowerPoint</Application>
  <PresentationFormat>Affichage à l'écran (4:3)</PresentationFormat>
  <Paragraphs>21</Paragraphs>
  <Slides>14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2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14</vt:i4>
      </vt:variant>
    </vt:vector>
  </HeadingPairs>
  <TitlesOfParts>
    <vt:vector size="17" baseType="lpstr">
      <vt:lpstr>Arial</vt:lpstr>
      <vt:lpstr>Calibri</vt:lpstr>
      <vt:lpstr>Office Theme</vt:lpstr>
      <vt:lpstr>Mobilité Erasmus+ – Job Shadowing à Malte</vt:lpstr>
      <vt:lpstr>Objectifs de la mobilité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Bilan de la mobilité</vt:lpstr>
    </vt:vector>
  </TitlesOfParts>
  <Manager/>
  <Company/>
  <LinksUpToDate>false</LinksUpToDate>
  <SharedDoc>false</SharedDoc>
  <HyperlinkBase/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Mobilité Erasmus+ – Job Shadowing à Malte</dc:title>
  <dc:subject/>
  <dc:creator/>
  <cp:keywords/>
  <dc:description>generated using python-pptx</dc:description>
  <cp:lastModifiedBy>Microsoft Office User</cp:lastModifiedBy>
  <cp:revision>7</cp:revision>
  <dcterms:created xsi:type="dcterms:W3CDTF">2013-01-27T09:14:16Z</dcterms:created>
  <dcterms:modified xsi:type="dcterms:W3CDTF">2026-05-26T07:57:50Z</dcterms:modified>
  <cp:category/>
</cp:coreProperties>
</file>